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田口研究室について</a:t>
            </a:r>
            <a:endParaRPr kumimoji="1" lang="ja-JP" altLang="en-US" sz="4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疲れましたね・・・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とりあえず、休みましょう。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目が疲れた？　首が疲れた？　頭が疲れた？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そろそろ、何を聞いても同じに聞こえてくるはず。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まず、休みましょう。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このターンは「一回休み」と思って下さい。</a:t>
            </a:r>
            <a:endParaRPr kumimoji="1" lang="ja-JP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675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まだ一か月もあるよ。</a:t>
            </a:r>
            <a:endParaRPr kumimoji="1" lang="ja-JP" altLang="en-US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ここで疲れて終わって、でも終わりじゃないんです。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今日、これから一か月の長丁場、キックオフです。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kumimoji="1"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これから一か月は、様々な情報に振り回されます。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人によっては、何を信じれば良いのかわからなくなります。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自分が何をしたいのか、したかったのかす</a:t>
            </a:r>
            <a:r>
              <a:rPr lang="ja-JP" alt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ら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、わからなくなる人もいます。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終盤一週間は、悩み疲れる人も出るでしょう。</a:t>
            </a:r>
            <a:endParaRPr kumimoji="1" lang="ja-JP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ゼミって？研究って？</a:t>
            </a:r>
            <a:endParaRPr kumimoji="1" lang="ja-JP" altLang="en-US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>何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で悩むかって、人によって言うことが全部バラバラだから。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友人に聞いても親に聞いても教員に聞いても、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質問は同じなのに答えがバラバラ。同じ質問でも聞くタイミングによって、コロコロと変わるから。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kumimoji="1"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答えがいつでも一つだけって</a:t>
            </a:r>
            <a:r>
              <a:rPr lang="ja-JP" alt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のに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慣れてしまうと、違う答えの存在が認められなくなってしまう。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kumimoji="1"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違う答え、あっていいじゃないですか。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533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少し休めましたか？</a:t>
            </a:r>
            <a:endParaRPr kumimoji="1" lang="ja-JP" altLang="en-US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じゃあ、うちの研究室の話を少しだけしよう。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研究は「半導体物性」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これじゃわからない人が多いと思うので、研究室の</a:t>
            </a:r>
            <a:r>
              <a:rPr lang="en-US" altLang="ja-JP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HP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を用意しています。</a:t>
            </a:r>
            <a:r>
              <a:rPr lang="ja-JP" alt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かな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ー</a:t>
            </a:r>
            <a:r>
              <a:rPr lang="ja-JP" alt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り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緩いものだけど。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kumimoji="1"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グーグル先生に「中京大学　田口研究室」と打ち込んで。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興味があったら見て下さい。</a:t>
            </a:r>
            <a:endParaRPr kumimoji="1" lang="ja-JP" alt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597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/>
              <a:t>田口研に入るには？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19999" y="1825625"/>
            <a:ext cx="10369377" cy="4351338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あー</a:t>
            </a:r>
            <a:r>
              <a:rPr kumimoji="1" lang="ja-JP" alt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こっ</a:t>
            </a:r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から</a:t>
            </a:r>
            <a:r>
              <a:rPr kumimoji="1" lang="en-US" altLang="ja-JP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95</a:t>
            </a:r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％以上寝ても</a:t>
            </a:r>
            <a:r>
              <a:rPr kumimoji="1" lang="en-US" altLang="ja-JP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OK</a:t>
            </a:r>
            <a:r>
              <a:rPr kumimoji="1" lang="ja-JP" altLang="en-US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。</a:t>
            </a:r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終わったら起きてね。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初めに「見学訪問」をして下さい。メールでアポ取って。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見学後、配属を考えるのであれば、同じく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メールでアポ取って面接を受けて下さい。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　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面接は</a:t>
            </a:r>
            <a:r>
              <a:rPr kumimoji="1" lang="en-US" altLang="ja-JP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</a:t>
            </a:r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時間位です。田口とお茶しながらお話しましょう。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お茶はこちら</a:t>
            </a:r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で用意します。</a:t>
            </a:r>
            <a:endParaRPr kumimoji="1"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24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最後に・・・。</a:t>
            </a:r>
            <a:endParaRPr kumimoji="1" lang="ja-JP" altLang="en-US" sz="4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話をしましょう、出来るだけ沢山の人と。そうやって沢山の価値観に触れよう。</a:t>
            </a:r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kumimoji="1"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仲間と別れる強さを持とう。最後は一人になるのだから。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altLang="ja-JP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ja-JP" alt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ここから出てゆく自信を付けよう。</a:t>
            </a:r>
            <a:endParaRPr lang="en-US" altLang="ja-JP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0" indent="0" algn="ctr">
              <a:buNone/>
            </a:pPr>
            <a:r>
              <a:rPr lang="ja-JP" altLang="en-US" dirty="0"/>
              <a:t>　</a:t>
            </a:r>
            <a:r>
              <a:rPr lang="ja-JP" altLang="en-US" sz="3200" b="1" dirty="0" smtClean="0"/>
              <a:t>そのために、ゼミはあるのですから。</a:t>
            </a:r>
            <a:endParaRPr lang="en-US" altLang="ja-JP" sz="3200" b="1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59985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556807"/>
      </p:ext>
    </p:extLst>
  </p:cSld>
  <p:clrMapOvr>
    <a:masterClrMapping/>
  </p:clrMapOvr>
</p:sld>
</file>

<file path=ppt/theme/theme1.xml><?xml version="1.0" encoding="utf-8"?>
<a:theme xmlns:a="http://schemas.openxmlformats.org/drawingml/2006/main" name="奥行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深さ</Template>
  <TotalTime>29</TotalTime>
  <Words>343</Words>
  <Application>Microsoft Office PowerPoint</Application>
  <PresentationFormat>ワイド画面</PresentationFormat>
  <Paragraphs>47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HGｺﾞｼｯｸM</vt:lpstr>
      <vt:lpstr>Arial</vt:lpstr>
      <vt:lpstr>Corbel</vt:lpstr>
      <vt:lpstr>奥行</vt:lpstr>
      <vt:lpstr>田口研究室について</vt:lpstr>
      <vt:lpstr>疲れましたね・・・。</vt:lpstr>
      <vt:lpstr>まだ一か月もあるよ。</vt:lpstr>
      <vt:lpstr>ゼミって？研究って？</vt:lpstr>
      <vt:lpstr>少し休めましたか？</vt:lpstr>
      <vt:lpstr>田口研に入るには？</vt:lpstr>
      <vt:lpstr>最後に・・・。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田口研究室について</dc:title>
  <dc:creator>田口博久</dc:creator>
  <cp:lastModifiedBy>田口博久</cp:lastModifiedBy>
  <cp:revision>4</cp:revision>
  <dcterms:created xsi:type="dcterms:W3CDTF">2015-10-23T04:21:38Z</dcterms:created>
  <dcterms:modified xsi:type="dcterms:W3CDTF">2015-10-23T04:51:15Z</dcterms:modified>
</cp:coreProperties>
</file>